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79712AD-33C6-4D65-98C4-4CBC8C0CB2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DA6AFE1-2E66-4031-B093-20C804916B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14FC097-4A53-41DF-B385-FB50DFA4D9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FD6E9A-4FFD-4DB5-B10B-2976EB367D52}" type="datetimeFigureOut">
              <a:rPr lang="es-MX" smtClean="0"/>
              <a:t>27/07/2021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7D500F7-9443-4C6D-8B52-8D9416BEDF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22BEE5A-4FAC-4C7C-B1EF-0981B198D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9D274-E318-4A8D-92C7-EE1A4C53173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6508123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EF32AE1-7158-4190-8D92-F6CDA2D300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86AE1A14-404D-49B3-8DBD-D481D8A668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57F372E-F14C-499C-8CF4-135275843F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FD6E9A-4FFD-4DB5-B10B-2976EB367D52}" type="datetimeFigureOut">
              <a:rPr lang="es-MX" smtClean="0"/>
              <a:t>27/07/2021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149505E-F4C9-4CD6-BC35-86AA7FD14E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67AB9E7-DCB0-4393-9DB8-14EF58154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9D274-E318-4A8D-92C7-EE1A4C53173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185542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B38219DB-9C65-453D-8A39-53ADD99E9CB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51C54C88-5BC8-4C2B-A4AD-B08ECE1428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A335492-4AA4-42B0-8763-7C05170983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FD6E9A-4FFD-4DB5-B10B-2976EB367D52}" type="datetimeFigureOut">
              <a:rPr lang="es-MX" smtClean="0"/>
              <a:t>27/07/2021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559D27B-8A9D-44EA-BCFC-85439CDC33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50CC67E-9597-4565-B04D-165573CE07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9D274-E318-4A8D-92C7-EE1A4C53173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8527505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E80C12-3375-4C69-91CD-A077FD77AA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0BDFE8C-1EF8-41A8-B9F2-C95F87EA5B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5F66265-277A-4CC2-8A7E-8E3D65080F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FD6E9A-4FFD-4DB5-B10B-2976EB367D52}" type="datetimeFigureOut">
              <a:rPr lang="es-MX" smtClean="0"/>
              <a:t>27/07/2021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C802BC0-6667-4EC1-A34E-C52462F87D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E3B3F3A-8040-49CB-8B8E-2C738DF20E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9D274-E318-4A8D-92C7-EE1A4C53173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0503758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E31BC46-B5CC-4527-8511-E472CBFEE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5DD0772-DC26-488D-8B30-CA4E982FE0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220409B-0441-4232-8A9F-E5952BBEAC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FD6E9A-4FFD-4DB5-B10B-2976EB367D52}" type="datetimeFigureOut">
              <a:rPr lang="es-MX" smtClean="0"/>
              <a:t>27/07/2021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B54019B-3F52-4BAE-AC23-7166A661D4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28F64EC-0918-4795-83B3-AA67CA916A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9D274-E318-4A8D-92C7-EE1A4C53173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7560767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720744-D462-4931-BB89-3C04826EA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A6286D3-F125-4464-A180-F433BE7754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622A4FB7-A27C-4EB6-AC25-0E39449ECB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F5CAA25-6CF3-499D-A767-38AA3E6AAD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FD6E9A-4FFD-4DB5-B10B-2976EB367D52}" type="datetimeFigureOut">
              <a:rPr lang="es-MX" smtClean="0"/>
              <a:t>27/07/2021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E5E92C3-5A66-4C62-9DF6-084AEC97D7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C4323E9-EE5B-4DBF-8C2F-8AEB8A9475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9D274-E318-4A8D-92C7-EE1A4C53173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7019487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2C9060-042C-4542-BB9C-3075379480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9EBDF41-B36D-4290-B794-14124DBD30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60ED59FF-203B-4D44-9CB0-4DC2F07823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0E78D5D8-C579-4082-8265-1681813601A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345C698F-D8CB-4EF7-AC8F-6D0440C5FC9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AA63F384-4372-4BA9-914D-6C53241DE5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FD6E9A-4FFD-4DB5-B10B-2976EB367D52}" type="datetimeFigureOut">
              <a:rPr lang="es-MX" smtClean="0"/>
              <a:t>27/07/2021</a:t>
            </a:fld>
            <a:endParaRPr lang="es-MX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77B898B5-3408-4724-BFAB-60CB87CF80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6486343C-0549-4DCE-A400-285DDF8D0D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9D274-E318-4A8D-92C7-EE1A4C53173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2162056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02A81E-E695-4F83-A94F-6E0210C4A1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975F7001-7C94-42BE-9C71-E63D73E26C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FD6E9A-4FFD-4DB5-B10B-2976EB367D52}" type="datetimeFigureOut">
              <a:rPr lang="es-MX" smtClean="0"/>
              <a:t>27/07/2021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8EAAA3FF-0D8C-4C84-A8DF-DFBC4367D9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04D0B286-15A1-4A25-BDC2-BD681D38C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9D274-E318-4A8D-92C7-EE1A4C53173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7744681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C3C40B90-436C-41CF-AB88-7316D1EBAD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FD6E9A-4FFD-4DB5-B10B-2976EB367D52}" type="datetimeFigureOut">
              <a:rPr lang="es-MX" smtClean="0"/>
              <a:t>27/07/2021</a:t>
            </a:fld>
            <a:endParaRPr lang="es-MX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7B619F10-FE9D-40D8-8977-808B436AEF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1167334-90A3-4748-B177-FBF54DC9B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9D274-E318-4A8D-92C7-EE1A4C53173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008189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2A4A5AE-4901-494C-81B9-8031E3C00C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BE7F453-229B-414D-81B2-9B1680F5D7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9E9D63A-4D8A-46EE-8B16-451299E3D6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FB7C653-8240-442C-8229-B9CE9D0BE0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FD6E9A-4FFD-4DB5-B10B-2976EB367D52}" type="datetimeFigureOut">
              <a:rPr lang="es-MX" smtClean="0"/>
              <a:t>27/07/2021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AF25E47-7772-4804-94A5-E577918545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6E07B02-7138-42FB-9E51-F55469EB94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9D274-E318-4A8D-92C7-EE1A4C53173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3278679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78C85E-E035-4D3C-975C-B1A487FD4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861BA379-184B-4338-93BA-73A0CEC7B49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91AB019-0A93-48C1-8DF9-697D43AF70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AC7E2E02-610F-46A1-A45C-567BF3224A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FD6E9A-4FFD-4DB5-B10B-2976EB367D52}" type="datetimeFigureOut">
              <a:rPr lang="es-MX" smtClean="0"/>
              <a:t>27/07/2021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3955397-20AE-4CEA-8FA5-B6B21D6C34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A82CA52-F6F5-403D-8106-F4C994F4D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9D274-E318-4A8D-92C7-EE1A4C53173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788209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A0F49DBA-5B12-4561-A5C9-8CE620B288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0810BC4-5D00-4E1D-B950-D808BB826D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7A8B751-318D-4A81-8B3B-12AF5910A4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FD6E9A-4FFD-4DB5-B10B-2976EB367D52}" type="datetimeFigureOut">
              <a:rPr lang="es-MX" smtClean="0"/>
              <a:t>27/07/2021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1F8F199-D8A3-490F-AFEB-7B86DA012F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7EB2DCD-70A1-44CB-B93C-9FD5499B38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E9D274-E318-4A8D-92C7-EE1A4C53173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440318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9729E73D-174B-4611-9304-02F2C1A084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3257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D1B062-4749-46BA-ABF7-12BE153DC0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A99A515-162C-40C7-8D44-BD1F027C8F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3DC6910-AD5E-45C4-9784-5055F976DE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927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7A604F5-C6AC-40E3-85A5-C493FBD3B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E166250-2B5D-4D01-8CF4-8AECE45864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6EFC96B-161E-40B9-9674-F129AE387B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188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B4EB6E-7DBC-4E67-9CBD-1F19A99375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1D071BD-5DE8-416E-9ED4-87E5D0C244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0D5CD2D-4B1B-4C39-8005-3A55330B7D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2743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954F9A-7503-4BED-AE24-91D0B580E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9EC5BB5-AC59-4B69-A0B1-B37BE2E3B8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35BAA9A-55FA-4C83-97AC-44BC8BCD2B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089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4EDA0B-8A9B-402A-B761-B7E9E2982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41F0CD5-F591-4AE5-BF2E-CACB1905E5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7263EEE-880B-4BEA-82C1-A3C3F90ADD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1223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A417B6-14FE-4EE9-AAEC-016A1653CC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FE51307-7D88-432A-9AE7-2B3C173750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2EBC631-F87E-47F9-81CE-3BEE82D25E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8967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5F0284F-1CB5-48BF-A212-1B0F09700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B504A84-B7FB-4A57-96B9-700BDC63E6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A393920-56A4-4B2A-864E-37A7FA71CC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2384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727EA28-F6C1-4E92-A474-21750F1776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648E9B9-A96F-4825-A1F9-5C057FEF1C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663905B-B1B9-41A9-A9C6-C1401E4516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7291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5A6836-C4FB-493C-B7E6-7CC24248C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3FB0708-ECDC-49FC-A4D5-05E0811061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E9DCABB-3DA8-433C-BBDC-C240057C0E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3472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75C525D-020D-4971-A657-7B97F8DAD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A734060-26B9-4A89-A4AA-A2C24977D2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A4738B7-F1EE-44CB-A696-6B666633F3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5563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F832D6-EAA0-4BFA-A09B-5F7B8689C1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61D89E8-3365-4DE6-A292-9C6C80B2D0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9963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E04E953-2E5C-41EB-84E9-D5B6ED7358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D9B3ADB-AB39-49FF-AC93-FFD6461E2B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1C06F13-BF0D-464A-943D-CACA431E7E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1986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F3BA9E-3D0E-4DDD-B88F-61B819458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2780AEE-32B0-4315-83E5-A8DF3AEEDD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BFB1EB3-CAA9-4218-AB92-6168C6587A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9595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4EF3A6F-8CAA-4415-A26F-789FFACD0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626C87D-3D53-41CA-ADF9-73FF666C39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ED8C52A-28C3-4C0A-B6CC-3AAB0A1D5C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1539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6F6FF01-5AC8-4D42-AEED-003C91941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A400C02-69A2-41D1-A318-7329BB91B6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42EB013-FAAF-4DCA-B1BB-A2192D36E7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803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6AA3E7-7F58-4A6C-A23C-5837C4532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DA42A18-80B6-47A2-8D7F-94F9894DEA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3B3238F-CBFE-4C79-89AC-8FD8BF7410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768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B7978A-4C30-4EA9-A8B2-943588940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0C2DA9F-181E-4976-A156-08FFE40D1D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F82038A-81CE-4569-8414-EA849F06B6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5445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3B5CAD-DF80-404E-92B0-DA69EBA4F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257403D-88D5-471B-951E-29E17FC34F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4E4187C-9A59-413F-944E-C24C27EFBD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3808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6F7653-7D9D-4512-9D2C-591B2B45D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B298F75-394B-4563-BB71-EABC4E8CA7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96E92377-1617-45DB-8231-6C845E3C45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8597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E0311E-284A-48B8-ACBE-663F8F5719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B46CC3E-C097-4B54-8B1A-A635F2F10C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CF4BF48-67AE-4E5B-AEBB-4866363C04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7309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37648A3-E30D-498C-A772-EC9981CC2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2FE2BF9-174A-479E-8F60-EA76E46628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0872F88-A625-42BA-9C4E-ED5BBD49C5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12850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236</TotalTime>
  <Words>0</Words>
  <Application>Microsoft Office PowerPoint</Application>
  <PresentationFormat>Panorámica</PresentationFormat>
  <Paragraphs>0</Paragraphs>
  <Slides>22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22</vt:i4>
      </vt:variant>
    </vt:vector>
  </HeadingPairs>
  <TitlesOfParts>
    <vt:vector size="26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Diana Karen Basilio Beltran</dc:creator>
  <cp:lastModifiedBy>Diana Karen Basilio Beltran</cp:lastModifiedBy>
  <cp:revision>2</cp:revision>
  <dcterms:created xsi:type="dcterms:W3CDTF">2021-07-27T03:30:39Z</dcterms:created>
  <dcterms:modified xsi:type="dcterms:W3CDTF">2021-07-27T23:37:03Z</dcterms:modified>
</cp:coreProperties>
</file>